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5 janvier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103" y="2738735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tell how often you do something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103" y="3906559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tell how well you do something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380" y="5257800"/>
            <a:ext cx="82909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preposition à to say where you do something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8996</TotalTime>
  <Words>40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112</cp:revision>
  <cp:lastPrinted>2013-12-09T12:32:56Z</cp:lastPrinted>
  <dcterms:created xsi:type="dcterms:W3CDTF">2011-09-14T23:22:57Z</dcterms:created>
  <dcterms:modified xsi:type="dcterms:W3CDTF">2014-01-06T11:53:57Z</dcterms:modified>
</cp:coreProperties>
</file>